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E5FE"/>
          </a:solidFill>
        </a:fill>
      </a:tcStyle>
    </a:wholeTbl>
    <a:band2H>
      <a:tcTxStyle/>
      <a:tcStyle>
        <a:tcBdr/>
        <a:fill>
          <a:solidFill>
            <a:srgbClr val="E7F2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EED5"/>
          </a:solidFill>
        </a:fill>
      </a:tcStyle>
    </a:wholeTbl>
    <a:band2H>
      <a:tcTxStyle/>
      <a:tcStyle>
        <a:tcBdr/>
        <a:fill>
          <a:solidFill>
            <a:srgbClr val="E9F6EB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F3F1"/>
          </a:solidFill>
        </a:fill>
      </a:tcStyle>
    </a:wholeTbl>
    <a:band2H>
      <a:tcTxStyle/>
      <a:tcStyle>
        <a:tcBdr/>
        <a:fill>
          <a:solidFill>
            <a:srgbClr val="E6F9F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2" name="Shape 13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5"/>
          <p:cNvSpPr/>
          <p:nvPr/>
        </p:nvSpPr>
        <p:spPr>
          <a:xfrm>
            <a:off x="228600" y="228600"/>
            <a:ext cx="8695944" cy="6035041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pPr>
            <a:endParaRPr/>
          </a:p>
        </p:txBody>
      </p:sp>
      <p:grpSp>
        <p:nvGrpSpPr>
          <p:cNvPr id="24" name="Group 9"/>
          <p:cNvGrpSpPr/>
          <p:nvPr/>
        </p:nvGrpSpPr>
        <p:grpSpPr>
          <a:xfrm>
            <a:off x="211665" y="5353962"/>
            <a:ext cx="8723378" cy="1331584"/>
            <a:chOff x="0" y="0"/>
            <a:chExt cx="8723377" cy="1331582"/>
          </a:xfrm>
        </p:grpSpPr>
        <p:sp>
          <p:nvSpPr>
            <p:cNvPr id="19" name="Freeform 14"/>
            <p:cNvSpPr/>
            <p:nvPr/>
          </p:nvSpPr>
          <p:spPr>
            <a:xfrm>
              <a:off x="5843256" y="145222"/>
              <a:ext cx="2880122" cy="714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7"/>
                  </a:lnTo>
                  <a:lnTo>
                    <a:pt x="19716" y="1282"/>
                  </a:lnTo>
                  <a:lnTo>
                    <a:pt x="18774" y="2025"/>
                  </a:lnTo>
                  <a:lnTo>
                    <a:pt x="17800" y="2767"/>
                  </a:lnTo>
                  <a:lnTo>
                    <a:pt x="16811" y="3645"/>
                  </a:lnTo>
                  <a:lnTo>
                    <a:pt x="15789" y="4522"/>
                  </a:lnTo>
                  <a:lnTo>
                    <a:pt x="14751" y="5535"/>
                  </a:lnTo>
                  <a:lnTo>
                    <a:pt x="13682" y="6547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3"/>
                  </a:lnTo>
                  <a:lnTo>
                    <a:pt x="4662" y="14783"/>
                  </a:lnTo>
                  <a:lnTo>
                    <a:pt x="3049" y="15998"/>
                  </a:lnTo>
                  <a:lnTo>
                    <a:pt x="1501" y="17145"/>
                  </a:lnTo>
                  <a:lnTo>
                    <a:pt x="0" y="18158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8"/>
                  </a:lnTo>
                  <a:lnTo>
                    <a:pt x="3927" y="20183"/>
                  </a:lnTo>
                  <a:lnTo>
                    <a:pt x="4837" y="20588"/>
                  </a:lnTo>
                  <a:lnTo>
                    <a:pt x="5715" y="20858"/>
                  </a:lnTo>
                  <a:lnTo>
                    <a:pt x="6561" y="21128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3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3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8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3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20" name="Freeform 18"/>
            <p:cNvSpPr/>
            <p:nvPr/>
          </p:nvSpPr>
          <p:spPr>
            <a:xfrm>
              <a:off x="2410742" y="16756"/>
              <a:ext cx="5551629" cy="851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21" name="Freeform 22"/>
            <p:cNvSpPr/>
            <p:nvPr/>
          </p:nvSpPr>
          <p:spPr>
            <a:xfrm>
              <a:off x="2620418" y="29044"/>
              <a:ext cx="5474996" cy="775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22" name="Freeform 26"/>
            <p:cNvSpPr/>
            <p:nvPr/>
          </p:nvSpPr>
          <p:spPr>
            <a:xfrm>
              <a:off x="5404746" y="15639"/>
              <a:ext cx="3312246" cy="652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23" name="Freeform 10"/>
            <p:cNvSpPr/>
            <p:nvPr/>
          </p:nvSpPr>
          <p:spPr>
            <a:xfrm>
              <a:off x="0" y="-1"/>
              <a:ext cx="8723378" cy="1331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</p:grpSp>
      <p:sp>
        <p:nvSpPr>
          <p:cNvPr id="25" name="Title Text"/>
          <p:cNvSpPr txBox="1">
            <a:spLocks noGrp="1"/>
          </p:cNvSpPr>
          <p:nvPr>
            <p:ph type="title"/>
          </p:nvPr>
        </p:nvSpPr>
        <p:spPr>
          <a:xfrm>
            <a:off x="685800" y="1600200"/>
            <a:ext cx="7772400" cy="1780109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556001"/>
            <a:ext cx="6400800" cy="1473202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</a:defRPr>
            </a:lvl1pPr>
            <a:lvl2pPr marL="0" indent="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</a:defRPr>
            </a:lvl2pPr>
            <a:lvl3pPr marL="0" indent="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</a:defRPr>
            </a:lvl3pPr>
            <a:lvl4pPr marL="0" indent="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</a:defRPr>
            </a:lvl4pPr>
            <a:lvl5pPr marL="0" indent="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pPr>
            <a:endParaRPr/>
          </a:p>
        </p:txBody>
      </p:sp>
      <p:sp>
        <p:nvSpPr>
          <p:cNvPr id="44" name="Freeform 14"/>
          <p:cNvSpPr/>
          <p:nvPr/>
        </p:nvSpPr>
        <p:spPr>
          <a:xfrm>
            <a:off x="6047437" y="4203591"/>
            <a:ext cx="2876432" cy="7140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52" y="0"/>
                </a:moveTo>
                <a:lnTo>
                  <a:pt x="20642" y="607"/>
                </a:lnTo>
                <a:lnTo>
                  <a:pt x="19716" y="1282"/>
                </a:lnTo>
                <a:lnTo>
                  <a:pt x="18774" y="2025"/>
                </a:lnTo>
                <a:lnTo>
                  <a:pt x="17800" y="2767"/>
                </a:lnTo>
                <a:lnTo>
                  <a:pt x="16811" y="3645"/>
                </a:lnTo>
                <a:lnTo>
                  <a:pt x="15789" y="4522"/>
                </a:lnTo>
                <a:lnTo>
                  <a:pt x="14751" y="5535"/>
                </a:lnTo>
                <a:lnTo>
                  <a:pt x="13682" y="6547"/>
                </a:lnTo>
                <a:lnTo>
                  <a:pt x="11750" y="8505"/>
                </a:lnTo>
                <a:lnTo>
                  <a:pt x="9866" y="10260"/>
                </a:lnTo>
                <a:lnTo>
                  <a:pt x="8062" y="11880"/>
                </a:lnTo>
                <a:lnTo>
                  <a:pt x="6322" y="13433"/>
                </a:lnTo>
                <a:lnTo>
                  <a:pt x="4662" y="14783"/>
                </a:lnTo>
                <a:lnTo>
                  <a:pt x="3049" y="15998"/>
                </a:lnTo>
                <a:lnTo>
                  <a:pt x="1501" y="17145"/>
                </a:lnTo>
                <a:lnTo>
                  <a:pt x="0" y="18158"/>
                </a:lnTo>
                <a:lnTo>
                  <a:pt x="1038" y="18765"/>
                </a:lnTo>
                <a:lnTo>
                  <a:pt x="2027" y="19305"/>
                </a:lnTo>
                <a:lnTo>
                  <a:pt x="2985" y="19778"/>
                </a:lnTo>
                <a:lnTo>
                  <a:pt x="3927" y="20183"/>
                </a:lnTo>
                <a:lnTo>
                  <a:pt x="4837" y="20588"/>
                </a:lnTo>
                <a:lnTo>
                  <a:pt x="5715" y="20858"/>
                </a:lnTo>
                <a:lnTo>
                  <a:pt x="6561" y="21128"/>
                </a:lnTo>
                <a:lnTo>
                  <a:pt x="7392" y="21330"/>
                </a:lnTo>
                <a:lnTo>
                  <a:pt x="8206" y="21465"/>
                </a:lnTo>
                <a:lnTo>
                  <a:pt x="8988" y="21533"/>
                </a:lnTo>
                <a:lnTo>
                  <a:pt x="9738" y="21600"/>
                </a:lnTo>
                <a:lnTo>
                  <a:pt x="10473" y="21600"/>
                </a:lnTo>
                <a:lnTo>
                  <a:pt x="11191" y="21533"/>
                </a:lnTo>
                <a:lnTo>
                  <a:pt x="11894" y="21465"/>
                </a:lnTo>
                <a:lnTo>
                  <a:pt x="12564" y="21330"/>
                </a:lnTo>
                <a:lnTo>
                  <a:pt x="13219" y="21128"/>
                </a:lnTo>
                <a:lnTo>
                  <a:pt x="13841" y="20925"/>
                </a:lnTo>
                <a:lnTo>
                  <a:pt x="14464" y="20655"/>
                </a:lnTo>
                <a:lnTo>
                  <a:pt x="15645" y="19980"/>
                </a:lnTo>
                <a:lnTo>
                  <a:pt x="16763" y="19170"/>
                </a:lnTo>
                <a:lnTo>
                  <a:pt x="17816" y="18225"/>
                </a:lnTo>
                <a:lnTo>
                  <a:pt x="18327" y="17685"/>
                </a:lnTo>
                <a:lnTo>
                  <a:pt x="18822" y="17145"/>
                </a:lnTo>
                <a:lnTo>
                  <a:pt x="19780" y="15930"/>
                </a:lnTo>
                <a:lnTo>
                  <a:pt x="20690" y="14580"/>
                </a:lnTo>
                <a:lnTo>
                  <a:pt x="21568" y="13163"/>
                </a:lnTo>
                <a:lnTo>
                  <a:pt x="21600" y="13095"/>
                </a:lnTo>
                <a:lnTo>
                  <a:pt x="21600" y="0"/>
                </a:lnTo>
                <a:lnTo>
                  <a:pt x="21552" y="0"/>
                </a:lnTo>
                <a:close/>
              </a:path>
            </a:pathLst>
          </a:custGeom>
          <a:solidFill>
            <a:srgbClr val="C6E7FC">
              <a:alpha val="29000"/>
            </a:srgbClr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ndara"/>
                <a:ea typeface="Candara"/>
                <a:cs typeface="Candara"/>
                <a:sym typeface="Candara"/>
              </a:defRPr>
            </a:pPr>
            <a:endParaRPr/>
          </a:p>
        </p:txBody>
      </p:sp>
      <p:sp>
        <p:nvSpPr>
          <p:cNvPr id="45" name="Freeform 18"/>
          <p:cNvSpPr/>
          <p:nvPr/>
        </p:nvSpPr>
        <p:spPr>
          <a:xfrm>
            <a:off x="2619319" y="4075290"/>
            <a:ext cx="5544518" cy="8501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0239"/>
                </a:moveTo>
                <a:lnTo>
                  <a:pt x="21128" y="19843"/>
                </a:lnTo>
                <a:lnTo>
                  <a:pt x="20639" y="19446"/>
                </a:lnTo>
                <a:lnTo>
                  <a:pt x="19621" y="18482"/>
                </a:lnTo>
                <a:lnTo>
                  <a:pt x="18544" y="17291"/>
                </a:lnTo>
                <a:lnTo>
                  <a:pt x="17409" y="15987"/>
                </a:lnTo>
                <a:lnTo>
                  <a:pt x="16208" y="14400"/>
                </a:lnTo>
                <a:lnTo>
                  <a:pt x="14941" y="12643"/>
                </a:lnTo>
                <a:lnTo>
                  <a:pt x="13608" y="10602"/>
                </a:lnTo>
                <a:lnTo>
                  <a:pt x="12200" y="8391"/>
                </a:lnTo>
                <a:lnTo>
                  <a:pt x="11645" y="7540"/>
                </a:lnTo>
                <a:lnTo>
                  <a:pt x="11106" y="6690"/>
                </a:lnTo>
                <a:lnTo>
                  <a:pt x="10063" y="5216"/>
                </a:lnTo>
                <a:lnTo>
                  <a:pt x="9558" y="4592"/>
                </a:lnTo>
                <a:lnTo>
                  <a:pt x="9069" y="3969"/>
                </a:lnTo>
                <a:lnTo>
                  <a:pt x="8589" y="3402"/>
                </a:lnTo>
                <a:lnTo>
                  <a:pt x="8117" y="2891"/>
                </a:lnTo>
                <a:lnTo>
                  <a:pt x="7661" y="2438"/>
                </a:lnTo>
                <a:lnTo>
                  <a:pt x="7206" y="2041"/>
                </a:lnTo>
                <a:lnTo>
                  <a:pt x="6344" y="1304"/>
                </a:lnTo>
                <a:lnTo>
                  <a:pt x="5524" y="794"/>
                </a:lnTo>
                <a:lnTo>
                  <a:pt x="4754" y="397"/>
                </a:lnTo>
                <a:lnTo>
                  <a:pt x="4017" y="113"/>
                </a:lnTo>
                <a:lnTo>
                  <a:pt x="3321" y="0"/>
                </a:lnTo>
                <a:lnTo>
                  <a:pt x="2667" y="0"/>
                </a:lnTo>
                <a:lnTo>
                  <a:pt x="2054" y="113"/>
                </a:lnTo>
                <a:lnTo>
                  <a:pt x="1483" y="283"/>
                </a:lnTo>
                <a:lnTo>
                  <a:pt x="952" y="567"/>
                </a:lnTo>
                <a:lnTo>
                  <a:pt x="456" y="907"/>
                </a:lnTo>
                <a:lnTo>
                  <a:pt x="0" y="1361"/>
                </a:lnTo>
                <a:lnTo>
                  <a:pt x="638" y="1871"/>
                </a:lnTo>
                <a:lnTo>
                  <a:pt x="1300" y="2438"/>
                </a:lnTo>
                <a:lnTo>
                  <a:pt x="1988" y="3175"/>
                </a:lnTo>
                <a:lnTo>
                  <a:pt x="2700" y="3969"/>
                </a:lnTo>
                <a:lnTo>
                  <a:pt x="3437" y="4932"/>
                </a:lnTo>
                <a:lnTo>
                  <a:pt x="4199" y="5953"/>
                </a:lnTo>
                <a:lnTo>
                  <a:pt x="4994" y="7087"/>
                </a:lnTo>
                <a:lnTo>
                  <a:pt x="5806" y="8391"/>
                </a:lnTo>
                <a:lnTo>
                  <a:pt x="7272" y="10715"/>
                </a:lnTo>
                <a:lnTo>
                  <a:pt x="8663" y="12756"/>
                </a:lnTo>
                <a:lnTo>
                  <a:pt x="9972" y="14627"/>
                </a:lnTo>
                <a:lnTo>
                  <a:pt x="10610" y="15420"/>
                </a:lnTo>
                <a:lnTo>
                  <a:pt x="11214" y="16214"/>
                </a:lnTo>
                <a:lnTo>
                  <a:pt x="11810" y="16951"/>
                </a:lnTo>
                <a:lnTo>
                  <a:pt x="12390" y="17575"/>
                </a:lnTo>
                <a:lnTo>
                  <a:pt x="12953" y="18198"/>
                </a:lnTo>
                <a:lnTo>
                  <a:pt x="13500" y="18765"/>
                </a:lnTo>
                <a:lnTo>
                  <a:pt x="14030" y="19219"/>
                </a:lnTo>
                <a:lnTo>
                  <a:pt x="14544" y="19672"/>
                </a:lnTo>
                <a:lnTo>
                  <a:pt x="15040" y="20069"/>
                </a:lnTo>
                <a:lnTo>
                  <a:pt x="15529" y="20466"/>
                </a:lnTo>
                <a:lnTo>
                  <a:pt x="16001" y="20750"/>
                </a:lnTo>
                <a:lnTo>
                  <a:pt x="16457" y="20976"/>
                </a:lnTo>
                <a:lnTo>
                  <a:pt x="16896" y="21203"/>
                </a:lnTo>
                <a:lnTo>
                  <a:pt x="17326" y="21373"/>
                </a:lnTo>
                <a:lnTo>
                  <a:pt x="17749" y="21487"/>
                </a:lnTo>
                <a:lnTo>
                  <a:pt x="18155" y="21600"/>
                </a:lnTo>
                <a:lnTo>
                  <a:pt x="18925" y="21600"/>
                </a:lnTo>
                <a:lnTo>
                  <a:pt x="19298" y="21543"/>
                </a:lnTo>
                <a:lnTo>
                  <a:pt x="19654" y="21487"/>
                </a:lnTo>
                <a:lnTo>
                  <a:pt x="20002" y="21373"/>
                </a:lnTo>
                <a:lnTo>
                  <a:pt x="20341" y="21203"/>
                </a:lnTo>
                <a:lnTo>
                  <a:pt x="20672" y="20976"/>
                </a:lnTo>
                <a:lnTo>
                  <a:pt x="21302" y="20523"/>
                </a:lnTo>
                <a:lnTo>
                  <a:pt x="21600" y="20239"/>
                </a:lnTo>
                <a:close/>
              </a:path>
            </a:pathLst>
          </a:custGeom>
          <a:solidFill>
            <a:srgbClr val="C6E7FC">
              <a:alpha val="40000"/>
            </a:srgbClr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ndara"/>
                <a:ea typeface="Candara"/>
                <a:cs typeface="Candara"/>
                <a:sym typeface="Candara"/>
              </a:defRPr>
            </a:pPr>
            <a:endParaRPr/>
          </a:p>
        </p:txBody>
      </p:sp>
      <p:sp>
        <p:nvSpPr>
          <p:cNvPr id="46" name="Freeform 22"/>
          <p:cNvSpPr/>
          <p:nvPr/>
        </p:nvSpPr>
        <p:spPr>
          <a:xfrm>
            <a:off x="2828728" y="4087562"/>
            <a:ext cx="5467980" cy="774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79"/>
                </a:moveTo>
                <a:lnTo>
                  <a:pt x="76" y="2054"/>
                </a:lnTo>
                <a:lnTo>
                  <a:pt x="302" y="1743"/>
                </a:lnTo>
                <a:lnTo>
                  <a:pt x="689" y="1307"/>
                </a:lnTo>
                <a:lnTo>
                  <a:pt x="941" y="1058"/>
                </a:lnTo>
                <a:lnTo>
                  <a:pt x="1235" y="809"/>
                </a:lnTo>
                <a:lnTo>
                  <a:pt x="1562" y="622"/>
                </a:lnTo>
                <a:lnTo>
                  <a:pt x="1940" y="436"/>
                </a:lnTo>
                <a:lnTo>
                  <a:pt x="2351" y="249"/>
                </a:lnTo>
                <a:lnTo>
                  <a:pt x="2813" y="124"/>
                </a:lnTo>
                <a:lnTo>
                  <a:pt x="3317" y="62"/>
                </a:lnTo>
                <a:lnTo>
                  <a:pt x="3863" y="0"/>
                </a:lnTo>
                <a:lnTo>
                  <a:pt x="4451" y="62"/>
                </a:lnTo>
                <a:lnTo>
                  <a:pt x="5081" y="187"/>
                </a:lnTo>
                <a:lnTo>
                  <a:pt x="5761" y="436"/>
                </a:lnTo>
                <a:lnTo>
                  <a:pt x="6483" y="747"/>
                </a:lnTo>
                <a:lnTo>
                  <a:pt x="7248" y="1245"/>
                </a:lnTo>
                <a:lnTo>
                  <a:pt x="8062" y="1805"/>
                </a:lnTo>
                <a:lnTo>
                  <a:pt x="8927" y="2490"/>
                </a:lnTo>
                <a:lnTo>
                  <a:pt x="9834" y="3299"/>
                </a:lnTo>
                <a:lnTo>
                  <a:pt x="10792" y="4295"/>
                </a:lnTo>
                <a:lnTo>
                  <a:pt x="11791" y="5416"/>
                </a:lnTo>
                <a:lnTo>
                  <a:pt x="12841" y="6723"/>
                </a:lnTo>
                <a:lnTo>
                  <a:pt x="13941" y="8279"/>
                </a:lnTo>
                <a:lnTo>
                  <a:pt x="15091" y="9960"/>
                </a:lnTo>
                <a:lnTo>
                  <a:pt x="16292" y="11827"/>
                </a:lnTo>
                <a:lnTo>
                  <a:pt x="17544" y="13944"/>
                </a:lnTo>
                <a:lnTo>
                  <a:pt x="18845" y="16247"/>
                </a:lnTo>
                <a:lnTo>
                  <a:pt x="20198" y="18799"/>
                </a:lnTo>
                <a:lnTo>
                  <a:pt x="21600" y="2160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ndara"/>
                <a:ea typeface="Candara"/>
                <a:cs typeface="Candara"/>
                <a:sym typeface="Candara"/>
              </a:defRPr>
            </a:pPr>
            <a:endParaRPr/>
          </a:p>
        </p:txBody>
      </p:sp>
      <p:sp>
        <p:nvSpPr>
          <p:cNvPr id="47" name="Freeform 26"/>
          <p:cNvSpPr/>
          <p:nvPr/>
        </p:nvSpPr>
        <p:spPr>
          <a:xfrm>
            <a:off x="5609487" y="4074174"/>
            <a:ext cx="3308003" cy="6515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625" y="20712"/>
                </a:lnTo>
                <a:lnTo>
                  <a:pt x="2332" y="18419"/>
                </a:lnTo>
                <a:lnTo>
                  <a:pt x="3512" y="16866"/>
                </a:lnTo>
                <a:lnTo>
                  <a:pt x="4872" y="15164"/>
                </a:lnTo>
                <a:lnTo>
                  <a:pt x="6386" y="13315"/>
                </a:lnTo>
                <a:lnTo>
                  <a:pt x="8010" y="11318"/>
                </a:lnTo>
                <a:lnTo>
                  <a:pt x="9731" y="9395"/>
                </a:lnTo>
                <a:lnTo>
                  <a:pt x="11494" y="7471"/>
                </a:lnTo>
                <a:lnTo>
                  <a:pt x="13299" y="5696"/>
                </a:lnTo>
                <a:lnTo>
                  <a:pt x="15089" y="3995"/>
                </a:lnTo>
                <a:lnTo>
                  <a:pt x="15978" y="3255"/>
                </a:lnTo>
                <a:lnTo>
                  <a:pt x="16839" y="2515"/>
                </a:lnTo>
                <a:lnTo>
                  <a:pt x="17699" y="1923"/>
                </a:lnTo>
                <a:lnTo>
                  <a:pt x="18532" y="1332"/>
                </a:lnTo>
                <a:lnTo>
                  <a:pt x="19351" y="888"/>
                </a:lnTo>
                <a:lnTo>
                  <a:pt x="20129" y="518"/>
                </a:lnTo>
                <a:lnTo>
                  <a:pt x="20878" y="222"/>
                </a:lnTo>
                <a:lnTo>
                  <a:pt x="216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ndara"/>
                <a:ea typeface="Candara"/>
                <a:cs typeface="Candara"/>
                <a:sym typeface="Candara"/>
              </a:defRPr>
            </a:pPr>
            <a:endParaRPr/>
          </a:p>
        </p:txBody>
      </p:sp>
      <p:sp>
        <p:nvSpPr>
          <p:cNvPr id="48" name="Freeform 10"/>
          <p:cNvSpPr/>
          <p:nvPr/>
        </p:nvSpPr>
        <p:spPr>
          <a:xfrm>
            <a:off x="211665" y="4058553"/>
            <a:ext cx="8723378" cy="1329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9" y="9278"/>
                </a:moveTo>
                <a:lnTo>
                  <a:pt x="21389" y="9821"/>
                </a:lnTo>
                <a:lnTo>
                  <a:pt x="21189" y="10329"/>
                </a:lnTo>
                <a:lnTo>
                  <a:pt x="20978" y="10800"/>
                </a:lnTo>
                <a:lnTo>
                  <a:pt x="20762" y="11235"/>
                </a:lnTo>
                <a:lnTo>
                  <a:pt x="20541" y="11670"/>
                </a:lnTo>
                <a:lnTo>
                  <a:pt x="20309" y="12068"/>
                </a:lnTo>
                <a:lnTo>
                  <a:pt x="20071" y="12395"/>
                </a:lnTo>
                <a:lnTo>
                  <a:pt x="19824" y="12721"/>
                </a:lnTo>
                <a:lnTo>
                  <a:pt x="19565" y="13011"/>
                </a:lnTo>
                <a:lnTo>
                  <a:pt x="19297" y="13228"/>
                </a:lnTo>
                <a:lnTo>
                  <a:pt x="19017" y="13446"/>
                </a:lnTo>
                <a:lnTo>
                  <a:pt x="18727" y="13591"/>
                </a:lnTo>
                <a:lnTo>
                  <a:pt x="18427" y="13736"/>
                </a:lnTo>
                <a:lnTo>
                  <a:pt x="18111" y="13808"/>
                </a:lnTo>
                <a:lnTo>
                  <a:pt x="17784" y="13808"/>
                </a:lnTo>
                <a:lnTo>
                  <a:pt x="17441" y="13772"/>
                </a:lnTo>
                <a:lnTo>
                  <a:pt x="17083" y="13699"/>
                </a:lnTo>
                <a:lnTo>
                  <a:pt x="16714" y="13591"/>
                </a:lnTo>
                <a:lnTo>
                  <a:pt x="16329" y="13409"/>
                </a:lnTo>
                <a:lnTo>
                  <a:pt x="15923" y="13156"/>
                </a:lnTo>
                <a:lnTo>
                  <a:pt x="15502" y="12866"/>
                </a:lnTo>
                <a:lnTo>
                  <a:pt x="15064" y="12503"/>
                </a:lnTo>
                <a:lnTo>
                  <a:pt x="14611" y="12105"/>
                </a:lnTo>
                <a:lnTo>
                  <a:pt x="14136" y="11634"/>
                </a:lnTo>
                <a:lnTo>
                  <a:pt x="13641" y="11090"/>
                </a:lnTo>
                <a:lnTo>
                  <a:pt x="13130" y="10474"/>
                </a:lnTo>
                <a:lnTo>
                  <a:pt x="12592" y="9785"/>
                </a:lnTo>
                <a:lnTo>
                  <a:pt x="12039" y="9060"/>
                </a:lnTo>
                <a:lnTo>
                  <a:pt x="11459" y="8227"/>
                </a:lnTo>
                <a:lnTo>
                  <a:pt x="10863" y="7357"/>
                </a:lnTo>
                <a:lnTo>
                  <a:pt x="10241" y="6415"/>
                </a:lnTo>
                <a:lnTo>
                  <a:pt x="9593" y="5364"/>
                </a:lnTo>
                <a:lnTo>
                  <a:pt x="8950" y="4349"/>
                </a:lnTo>
                <a:lnTo>
                  <a:pt x="8328" y="3479"/>
                </a:lnTo>
                <a:lnTo>
                  <a:pt x="7732" y="2682"/>
                </a:lnTo>
                <a:lnTo>
                  <a:pt x="7163" y="2030"/>
                </a:lnTo>
                <a:lnTo>
                  <a:pt x="6620" y="1486"/>
                </a:lnTo>
                <a:lnTo>
                  <a:pt x="6098" y="1015"/>
                </a:lnTo>
                <a:lnTo>
                  <a:pt x="5603" y="652"/>
                </a:lnTo>
                <a:lnTo>
                  <a:pt x="5134" y="362"/>
                </a:lnTo>
                <a:lnTo>
                  <a:pt x="4681" y="181"/>
                </a:lnTo>
                <a:lnTo>
                  <a:pt x="4259" y="36"/>
                </a:lnTo>
                <a:lnTo>
                  <a:pt x="3853" y="0"/>
                </a:lnTo>
                <a:lnTo>
                  <a:pt x="3473" y="0"/>
                </a:lnTo>
                <a:lnTo>
                  <a:pt x="3115" y="72"/>
                </a:lnTo>
                <a:lnTo>
                  <a:pt x="2778" y="181"/>
                </a:lnTo>
                <a:lnTo>
                  <a:pt x="2461" y="362"/>
                </a:lnTo>
                <a:lnTo>
                  <a:pt x="2166" y="544"/>
                </a:lnTo>
                <a:lnTo>
                  <a:pt x="1887" y="797"/>
                </a:lnTo>
                <a:lnTo>
                  <a:pt x="1634" y="1051"/>
                </a:lnTo>
                <a:lnTo>
                  <a:pt x="1397" y="1341"/>
                </a:lnTo>
                <a:lnTo>
                  <a:pt x="1186" y="1667"/>
                </a:lnTo>
                <a:lnTo>
                  <a:pt x="986" y="1957"/>
                </a:lnTo>
                <a:lnTo>
                  <a:pt x="812" y="2283"/>
                </a:lnTo>
                <a:lnTo>
                  <a:pt x="654" y="2609"/>
                </a:lnTo>
                <a:lnTo>
                  <a:pt x="511" y="2899"/>
                </a:lnTo>
                <a:lnTo>
                  <a:pt x="390" y="3189"/>
                </a:lnTo>
                <a:lnTo>
                  <a:pt x="127" y="3914"/>
                </a:lnTo>
                <a:lnTo>
                  <a:pt x="0" y="4349"/>
                </a:lnTo>
                <a:lnTo>
                  <a:pt x="0" y="21600"/>
                </a:lnTo>
                <a:lnTo>
                  <a:pt x="21589" y="21600"/>
                </a:lnTo>
                <a:lnTo>
                  <a:pt x="21600" y="21491"/>
                </a:lnTo>
                <a:lnTo>
                  <a:pt x="21600" y="9242"/>
                </a:lnTo>
                <a:lnTo>
                  <a:pt x="21589" y="9278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ndara"/>
                <a:ea typeface="Candara"/>
                <a:cs typeface="Candara"/>
                <a:sym typeface="Candara"/>
              </a:defRPr>
            </a:pPr>
            <a:endParaRPr/>
          </a:p>
        </p:txBody>
      </p:sp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690032" y="2463560"/>
            <a:ext cx="7772401" cy="1524002"/>
          </a:xfrm>
          <a:prstGeom prst="rect">
            <a:avLst/>
          </a:prstGeom>
        </p:spPr>
        <p:txBody>
          <a:bodyPr anchor="t"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7364" y="1437448"/>
            <a:ext cx="6417736" cy="939801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</a:defRPr>
            </a:lvl1pPr>
            <a:lvl2pPr marL="0" indent="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</a:defRPr>
            </a:lvl2pPr>
            <a:lvl3pPr marL="0" indent="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</a:defRPr>
            </a:lvl3pPr>
            <a:lvl4pPr marL="0" indent="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</a:defRPr>
            </a:lvl4pPr>
            <a:lvl5pPr marL="0" indent="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76655" y="2679192"/>
            <a:ext cx="3822192" cy="344729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76655" y="2678114"/>
            <a:ext cx="3822194" cy="639764"/>
          </a:xfrm>
          <a:prstGeom prst="rect">
            <a:avLst/>
          </a:prstGeom>
        </p:spPr>
        <p:txBody>
          <a:bodyPr anchor="ctr"/>
          <a:lstStyle>
            <a:lvl1pPr marL="0" indent="0" algn="ctr">
              <a:buClrTx/>
              <a:buSzTx/>
              <a:buFontTx/>
              <a:buNone/>
            </a:lvl1pPr>
            <a:lvl2pPr marL="0" indent="0" algn="ctr">
              <a:buClrTx/>
              <a:buSzTx/>
              <a:buFontTx/>
              <a:buNone/>
            </a:lvl2pPr>
            <a:lvl3pPr marL="0" indent="0" algn="ctr">
              <a:buClrTx/>
              <a:buSzTx/>
              <a:buFontTx/>
              <a:buNone/>
            </a:lvl3pPr>
            <a:lvl4pPr marL="0" indent="0" algn="ctr">
              <a:buClrTx/>
              <a:buSzTx/>
              <a:buFontTx/>
              <a:buNone/>
            </a:lvl4pPr>
            <a:lvl5pPr marL="0" indent="0" algn="ctr">
              <a:buClrTx/>
              <a:buSzTx/>
              <a:buFont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8200" y="2678113"/>
            <a:ext cx="3822192" cy="639764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pPr>
            <a:endParaRPr/>
          </a:p>
        </p:txBody>
      </p:sp>
      <p:grpSp>
        <p:nvGrpSpPr>
          <p:cNvPr id="91" name="Group 5"/>
          <p:cNvGrpSpPr/>
          <p:nvPr/>
        </p:nvGrpSpPr>
        <p:grpSpPr>
          <a:xfrm>
            <a:off x="211665" y="714190"/>
            <a:ext cx="8723378" cy="1329876"/>
            <a:chOff x="0" y="0"/>
            <a:chExt cx="8723376" cy="1329875"/>
          </a:xfrm>
        </p:grpSpPr>
        <p:sp>
          <p:nvSpPr>
            <p:cNvPr id="86" name="Freeform 14"/>
            <p:cNvSpPr/>
            <p:nvPr/>
          </p:nvSpPr>
          <p:spPr>
            <a:xfrm>
              <a:off x="5835772" y="145036"/>
              <a:ext cx="2876431" cy="714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3"/>
                  </a:lnTo>
                  <a:lnTo>
                    <a:pt x="14751" y="5535"/>
                  </a:lnTo>
                  <a:lnTo>
                    <a:pt x="13682" y="6548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2"/>
                  </a:lnTo>
                  <a:lnTo>
                    <a:pt x="4662" y="14782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7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2"/>
                  </a:lnTo>
                  <a:lnTo>
                    <a:pt x="4837" y="20587"/>
                  </a:lnTo>
                  <a:lnTo>
                    <a:pt x="5715" y="20857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87" name="Freeform 18"/>
            <p:cNvSpPr/>
            <p:nvPr/>
          </p:nvSpPr>
          <p:spPr>
            <a:xfrm>
              <a:off x="2407654" y="16733"/>
              <a:ext cx="5544517" cy="850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88" name="Freeform 22"/>
            <p:cNvSpPr/>
            <p:nvPr/>
          </p:nvSpPr>
          <p:spPr>
            <a:xfrm>
              <a:off x="2617062" y="29006"/>
              <a:ext cx="5467982" cy="774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89" name="Freeform 26"/>
            <p:cNvSpPr/>
            <p:nvPr/>
          </p:nvSpPr>
          <p:spPr>
            <a:xfrm>
              <a:off x="5397823" y="15618"/>
              <a:ext cx="3308003" cy="651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90" name="Freeform 10"/>
            <p:cNvSpPr/>
            <p:nvPr/>
          </p:nvSpPr>
          <p:spPr>
            <a:xfrm>
              <a:off x="0" y="-1"/>
              <a:ext cx="8723378" cy="1329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</p:grpSp>
      <p:sp>
        <p:nvSpPr>
          <p:cNvPr id="9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pPr>
            <a:endParaRPr/>
          </a:p>
        </p:txBody>
      </p:sp>
      <p:sp>
        <p:nvSpPr>
          <p:cNvPr id="10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14400" y="3581400"/>
            <a:ext cx="3352800" cy="190500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buClrTx/>
              <a:buSzTx/>
              <a:buFontTx/>
              <a:buNone/>
              <a:defRPr sz="1800"/>
            </a:lvl1pPr>
            <a:lvl2pPr marL="0" indent="0">
              <a:spcBef>
                <a:spcPts val="600"/>
              </a:spcBef>
              <a:buClrTx/>
              <a:buSzTx/>
              <a:buFontTx/>
              <a:buNone/>
              <a:defRPr sz="1800"/>
            </a:lvl2pPr>
            <a:lvl3pPr marL="0" indent="0">
              <a:spcBef>
                <a:spcPts val="600"/>
              </a:spcBef>
              <a:buClrTx/>
              <a:buSzTx/>
              <a:buFontTx/>
              <a:buNone/>
              <a:defRPr sz="1800"/>
            </a:lvl3pPr>
            <a:lvl4pPr marL="0" indent="0">
              <a:spcBef>
                <a:spcPts val="600"/>
              </a:spcBef>
              <a:buClrTx/>
              <a:buSzTx/>
              <a:buFontTx/>
              <a:buNone/>
              <a:defRPr sz="1800"/>
            </a:lvl4pPr>
            <a:lvl5pPr marL="0" indent="0">
              <a:spcBef>
                <a:spcPts val="600"/>
              </a:spcBef>
              <a:buClrTx/>
              <a:buSzTx/>
              <a:buFontTx/>
              <a:buNone/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pSp>
        <p:nvGrpSpPr>
          <p:cNvPr id="106" name="Group 23"/>
          <p:cNvGrpSpPr/>
          <p:nvPr/>
        </p:nvGrpSpPr>
        <p:grpSpPr>
          <a:xfrm>
            <a:off x="211665" y="714189"/>
            <a:ext cx="8723378" cy="1331584"/>
            <a:chOff x="0" y="0"/>
            <a:chExt cx="8723377" cy="1331582"/>
          </a:xfrm>
        </p:grpSpPr>
        <p:sp>
          <p:nvSpPr>
            <p:cNvPr id="101" name="Freeform 14"/>
            <p:cNvSpPr/>
            <p:nvPr/>
          </p:nvSpPr>
          <p:spPr>
            <a:xfrm>
              <a:off x="5843256" y="145222"/>
              <a:ext cx="2880122" cy="714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7"/>
                  </a:lnTo>
                  <a:lnTo>
                    <a:pt x="19716" y="1282"/>
                  </a:lnTo>
                  <a:lnTo>
                    <a:pt x="18774" y="2025"/>
                  </a:lnTo>
                  <a:lnTo>
                    <a:pt x="17800" y="2767"/>
                  </a:lnTo>
                  <a:lnTo>
                    <a:pt x="16811" y="3645"/>
                  </a:lnTo>
                  <a:lnTo>
                    <a:pt x="15789" y="4522"/>
                  </a:lnTo>
                  <a:lnTo>
                    <a:pt x="14751" y="5535"/>
                  </a:lnTo>
                  <a:lnTo>
                    <a:pt x="13682" y="6547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3"/>
                  </a:lnTo>
                  <a:lnTo>
                    <a:pt x="4662" y="14783"/>
                  </a:lnTo>
                  <a:lnTo>
                    <a:pt x="3049" y="15998"/>
                  </a:lnTo>
                  <a:lnTo>
                    <a:pt x="1501" y="17145"/>
                  </a:lnTo>
                  <a:lnTo>
                    <a:pt x="0" y="18158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8"/>
                  </a:lnTo>
                  <a:lnTo>
                    <a:pt x="3927" y="20183"/>
                  </a:lnTo>
                  <a:lnTo>
                    <a:pt x="4837" y="20588"/>
                  </a:lnTo>
                  <a:lnTo>
                    <a:pt x="5715" y="20858"/>
                  </a:lnTo>
                  <a:lnTo>
                    <a:pt x="6561" y="21128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3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3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8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3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102" name="Freeform 18"/>
            <p:cNvSpPr/>
            <p:nvPr/>
          </p:nvSpPr>
          <p:spPr>
            <a:xfrm>
              <a:off x="2410742" y="16756"/>
              <a:ext cx="5551629" cy="851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103" name="Freeform 22"/>
            <p:cNvSpPr/>
            <p:nvPr/>
          </p:nvSpPr>
          <p:spPr>
            <a:xfrm>
              <a:off x="2620418" y="29044"/>
              <a:ext cx="5474996" cy="775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104" name="Freeform 26"/>
            <p:cNvSpPr/>
            <p:nvPr/>
          </p:nvSpPr>
          <p:spPr>
            <a:xfrm>
              <a:off x="5404746" y="15639"/>
              <a:ext cx="3312246" cy="652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105" name="Freeform 28"/>
            <p:cNvSpPr/>
            <p:nvPr/>
          </p:nvSpPr>
          <p:spPr>
            <a:xfrm>
              <a:off x="0" y="-1"/>
              <a:ext cx="8723378" cy="1331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</p:grpSp>
      <p:sp>
        <p:nvSpPr>
          <p:cNvPr id="107" name="Title Text"/>
          <p:cNvSpPr txBox="1"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  <a:prstGeom prst="rect">
            <a:avLst/>
          </a:prstGeom>
        </p:spPr>
        <p:txBody>
          <a:bodyPr anchor="b"/>
          <a:lstStyle>
            <a:lvl1pPr algn="l">
              <a:defRPr sz="3200">
                <a:solidFill>
                  <a:srgbClr val="073E87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ounded Rectangle 14"/>
          <p:cNvSpPr/>
          <p:nvPr/>
        </p:nvSpPr>
        <p:spPr>
          <a:xfrm>
            <a:off x="228600" y="228600"/>
            <a:ext cx="8695944" cy="6035041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pPr>
            <a:endParaRPr/>
          </a:p>
        </p:txBody>
      </p:sp>
      <p:grpSp>
        <p:nvGrpSpPr>
          <p:cNvPr id="121" name="Group 8"/>
          <p:cNvGrpSpPr/>
          <p:nvPr/>
        </p:nvGrpSpPr>
        <p:grpSpPr>
          <a:xfrm>
            <a:off x="211665" y="5353962"/>
            <a:ext cx="8723378" cy="1331584"/>
            <a:chOff x="0" y="0"/>
            <a:chExt cx="8723377" cy="1331582"/>
          </a:xfrm>
        </p:grpSpPr>
        <p:sp>
          <p:nvSpPr>
            <p:cNvPr id="116" name="Freeform 14"/>
            <p:cNvSpPr/>
            <p:nvPr/>
          </p:nvSpPr>
          <p:spPr>
            <a:xfrm>
              <a:off x="5843256" y="145222"/>
              <a:ext cx="2880122" cy="714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7"/>
                  </a:lnTo>
                  <a:lnTo>
                    <a:pt x="19716" y="1282"/>
                  </a:lnTo>
                  <a:lnTo>
                    <a:pt x="18774" y="2025"/>
                  </a:lnTo>
                  <a:lnTo>
                    <a:pt x="17800" y="2767"/>
                  </a:lnTo>
                  <a:lnTo>
                    <a:pt x="16811" y="3645"/>
                  </a:lnTo>
                  <a:lnTo>
                    <a:pt x="15789" y="4522"/>
                  </a:lnTo>
                  <a:lnTo>
                    <a:pt x="14751" y="5535"/>
                  </a:lnTo>
                  <a:lnTo>
                    <a:pt x="13682" y="6547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3"/>
                  </a:lnTo>
                  <a:lnTo>
                    <a:pt x="4662" y="14783"/>
                  </a:lnTo>
                  <a:lnTo>
                    <a:pt x="3049" y="15998"/>
                  </a:lnTo>
                  <a:lnTo>
                    <a:pt x="1501" y="17145"/>
                  </a:lnTo>
                  <a:lnTo>
                    <a:pt x="0" y="18158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8"/>
                  </a:lnTo>
                  <a:lnTo>
                    <a:pt x="3927" y="20183"/>
                  </a:lnTo>
                  <a:lnTo>
                    <a:pt x="4837" y="20588"/>
                  </a:lnTo>
                  <a:lnTo>
                    <a:pt x="5715" y="20858"/>
                  </a:lnTo>
                  <a:lnTo>
                    <a:pt x="6561" y="21128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3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3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8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3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117" name="Freeform 18"/>
            <p:cNvSpPr/>
            <p:nvPr/>
          </p:nvSpPr>
          <p:spPr>
            <a:xfrm>
              <a:off x="2410742" y="16756"/>
              <a:ext cx="5551629" cy="851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118" name="Freeform 22"/>
            <p:cNvSpPr/>
            <p:nvPr/>
          </p:nvSpPr>
          <p:spPr>
            <a:xfrm>
              <a:off x="2620418" y="29044"/>
              <a:ext cx="5474996" cy="775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119" name="Freeform 26"/>
            <p:cNvSpPr/>
            <p:nvPr/>
          </p:nvSpPr>
          <p:spPr>
            <a:xfrm>
              <a:off x="5404746" y="15639"/>
              <a:ext cx="3312246" cy="652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120" name="Freeform 10"/>
            <p:cNvSpPr/>
            <p:nvPr/>
          </p:nvSpPr>
          <p:spPr>
            <a:xfrm>
              <a:off x="0" y="-1"/>
              <a:ext cx="8723378" cy="1331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</p:grpSp>
      <p:sp>
        <p:nvSpPr>
          <p:cNvPr id="122" name="Title Text"/>
          <p:cNvSpPr txBox="1">
            <a:spLocks noGrp="1"/>
          </p:cNvSpPr>
          <p:nvPr>
            <p:ph type="title"/>
          </p:nvPr>
        </p:nvSpPr>
        <p:spPr>
          <a:xfrm>
            <a:off x="4874154" y="338666"/>
            <a:ext cx="3812646" cy="2429936"/>
          </a:xfrm>
          <a:prstGeom prst="rect">
            <a:avLst/>
          </a:prstGeom>
        </p:spPr>
        <p:txBody>
          <a:bodyPr anchor="b"/>
          <a:lstStyle>
            <a:lvl1pPr algn="l">
              <a:defRPr sz="2800"/>
            </a:lvl1pPr>
          </a:lstStyle>
          <a:p>
            <a:r>
              <a:t>Title Text</a:t>
            </a:r>
          </a:p>
        </p:txBody>
      </p:sp>
      <p:sp>
        <p:nvSpPr>
          <p:cNvPr id="12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868333" y="2785533"/>
            <a:ext cx="3818467" cy="242146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</a:defRPr>
            </a:lvl1pPr>
            <a:lvl2pPr marL="0" indent="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</a:defRPr>
            </a:lvl2pPr>
            <a:lvl3pPr marL="0" indent="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</a:defRPr>
            </a:lvl3pPr>
            <a:lvl4pPr marL="0" indent="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</a:defRPr>
            </a:lvl4pPr>
            <a:lvl5pPr marL="0" indent="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838199" y="1371599"/>
            <a:ext cx="3566162" cy="2926083"/>
          </a:xfrm>
          <a:prstGeom prst="rect">
            <a:avLst/>
          </a:prstGeom>
          <a:effectLst>
            <a:reflection stA="30000" endPos="40000" dir="5400000" sy="-100000" algn="bl" rotWithShape="0"/>
          </a:effectLst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pPr>
            <a:endParaRPr/>
          </a:p>
        </p:txBody>
      </p:sp>
      <p:grpSp>
        <p:nvGrpSpPr>
          <p:cNvPr id="8" name="Group 15"/>
          <p:cNvGrpSpPr/>
          <p:nvPr/>
        </p:nvGrpSpPr>
        <p:grpSpPr>
          <a:xfrm>
            <a:off x="211665" y="1679429"/>
            <a:ext cx="8723378" cy="1329876"/>
            <a:chOff x="0" y="0"/>
            <a:chExt cx="8723376" cy="1329875"/>
          </a:xfrm>
        </p:grpSpPr>
        <p:sp>
          <p:nvSpPr>
            <p:cNvPr id="3" name="Freeform 14"/>
            <p:cNvSpPr/>
            <p:nvPr/>
          </p:nvSpPr>
          <p:spPr>
            <a:xfrm>
              <a:off x="5835772" y="145036"/>
              <a:ext cx="2876431" cy="714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3"/>
                  </a:lnTo>
                  <a:lnTo>
                    <a:pt x="14751" y="5535"/>
                  </a:lnTo>
                  <a:lnTo>
                    <a:pt x="13682" y="6548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2"/>
                  </a:lnTo>
                  <a:lnTo>
                    <a:pt x="4662" y="14782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7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2"/>
                  </a:lnTo>
                  <a:lnTo>
                    <a:pt x="4837" y="20587"/>
                  </a:lnTo>
                  <a:lnTo>
                    <a:pt x="5715" y="20857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4" name="Freeform 18"/>
            <p:cNvSpPr/>
            <p:nvPr/>
          </p:nvSpPr>
          <p:spPr>
            <a:xfrm>
              <a:off x="2407654" y="16733"/>
              <a:ext cx="5544517" cy="850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5" name="Freeform 22"/>
            <p:cNvSpPr/>
            <p:nvPr/>
          </p:nvSpPr>
          <p:spPr>
            <a:xfrm>
              <a:off x="2617062" y="29006"/>
              <a:ext cx="5467982" cy="774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6" name="Freeform 26"/>
            <p:cNvSpPr/>
            <p:nvPr/>
          </p:nvSpPr>
          <p:spPr>
            <a:xfrm>
              <a:off x="5397823" y="15618"/>
              <a:ext cx="3308003" cy="651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7" name="Freeform 10"/>
            <p:cNvSpPr/>
            <p:nvPr/>
          </p:nvSpPr>
          <p:spPr>
            <a:xfrm>
              <a:off x="0" y="-1"/>
              <a:ext cx="8723378" cy="1329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</p:grpSp>
      <p:sp>
        <p:nvSpPr>
          <p:cNvPr id="9" name="Body Level One…"/>
          <p:cNvSpPr txBox="1">
            <a:spLocks noGrp="1"/>
          </p:cNvSpPr>
          <p:nvPr>
            <p:ph type="body" idx="1"/>
          </p:nvPr>
        </p:nvSpPr>
        <p:spPr>
          <a:xfrm>
            <a:off x="872067" y="2675465"/>
            <a:ext cx="7408334" cy="34506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" name="Title Text"/>
          <p:cNvSpPr txBox="1">
            <a:spLocks noGrp="1"/>
          </p:cNvSpPr>
          <p:nvPr>
            <p:ph type="title"/>
          </p:nvPr>
        </p:nvSpPr>
        <p:spPr>
          <a:xfrm>
            <a:off x="457200" y="338326"/>
            <a:ext cx="8229600" cy="12527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3331" y="6317156"/>
            <a:ext cx="237340" cy="2311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ctr"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Candara"/>
          <a:ea typeface="Candara"/>
          <a:cs typeface="Candara"/>
          <a:sym typeface="Candara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Candara"/>
          <a:ea typeface="Candara"/>
          <a:cs typeface="Candara"/>
          <a:sym typeface="Candara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Candara"/>
          <a:ea typeface="Candara"/>
          <a:cs typeface="Candara"/>
          <a:sym typeface="Candara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Candara"/>
          <a:ea typeface="Candara"/>
          <a:cs typeface="Candara"/>
          <a:sym typeface="Candara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Candara"/>
          <a:ea typeface="Candara"/>
          <a:cs typeface="Candara"/>
          <a:sym typeface="Candara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Candara"/>
          <a:ea typeface="Candara"/>
          <a:cs typeface="Candara"/>
          <a:sym typeface="Candara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Candara"/>
          <a:ea typeface="Candara"/>
          <a:cs typeface="Candara"/>
          <a:sym typeface="Candara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Candara"/>
          <a:ea typeface="Candara"/>
          <a:cs typeface="Candara"/>
          <a:sym typeface="Candara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Candara"/>
          <a:ea typeface="Candara"/>
          <a:cs typeface="Candara"/>
          <a:sym typeface="Candara"/>
        </a:defRPr>
      </a:lvl9pPr>
    </p:titleStyle>
    <p:bodyStyle>
      <a:lvl1pPr marL="2743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*"/>
        <a:tabLst/>
        <a:defRPr sz="2400" b="0" i="0" u="none" strike="noStrike" cap="none" spc="0" baseline="0">
          <a:solidFill>
            <a:srgbClr val="073E87"/>
          </a:solidFill>
          <a:uFillTx/>
          <a:latin typeface="Candara"/>
          <a:ea typeface="Candara"/>
          <a:cs typeface="Candara"/>
          <a:sym typeface="Candara"/>
        </a:defRPr>
      </a:lvl1pPr>
      <a:lvl2pPr marL="601200" marR="0" indent="-299257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*"/>
        <a:tabLst/>
        <a:defRPr sz="2400" b="0" i="0" u="none" strike="noStrike" cap="none" spc="0" baseline="0">
          <a:solidFill>
            <a:srgbClr val="073E87"/>
          </a:solidFill>
          <a:uFillTx/>
          <a:latin typeface="Candara"/>
          <a:ea typeface="Candara"/>
          <a:cs typeface="Candara"/>
          <a:sym typeface="Candara"/>
        </a:defRPr>
      </a:lvl2pPr>
      <a:lvl3pPr marL="901381" marR="0" indent="-27431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*"/>
        <a:tabLst/>
        <a:defRPr sz="2400" b="0" i="0" u="none" strike="noStrike" cap="none" spc="0" baseline="0">
          <a:solidFill>
            <a:srgbClr val="073E87"/>
          </a:solidFill>
          <a:uFillTx/>
          <a:latin typeface="Candara"/>
          <a:ea typeface="Candara"/>
          <a:cs typeface="Candara"/>
          <a:sym typeface="Candara"/>
        </a:defRPr>
      </a:lvl3pPr>
      <a:lvl4pPr marL="12192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*"/>
        <a:tabLst/>
        <a:defRPr sz="2400" b="0" i="0" u="none" strike="noStrike" cap="none" spc="0" baseline="0">
          <a:solidFill>
            <a:srgbClr val="073E87"/>
          </a:solidFill>
          <a:uFillTx/>
          <a:latin typeface="Candara"/>
          <a:ea typeface="Candara"/>
          <a:cs typeface="Candara"/>
          <a:sym typeface="Candara"/>
        </a:defRPr>
      </a:lvl4pPr>
      <a:lvl5pPr marL="1577338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*"/>
        <a:tabLst/>
        <a:defRPr sz="2400" b="0" i="0" u="none" strike="noStrike" cap="none" spc="0" baseline="0">
          <a:solidFill>
            <a:srgbClr val="073E87"/>
          </a:solidFill>
          <a:uFillTx/>
          <a:latin typeface="Candara"/>
          <a:ea typeface="Candara"/>
          <a:cs typeface="Candara"/>
          <a:sym typeface="Candara"/>
        </a:defRPr>
      </a:lvl5pPr>
      <a:lvl6pPr marL="1946364" marR="0" indent="-391884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*"/>
        <a:tabLst/>
        <a:defRPr sz="2400" b="0" i="0" u="none" strike="noStrike" cap="none" spc="0" baseline="0">
          <a:solidFill>
            <a:srgbClr val="073E87"/>
          </a:solidFill>
          <a:uFillTx/>
          <a:latin typeface="Candara"/>
          <a:ea typeface="Candara"/>
          <a:cs typeface="Candara"/>
          <a:sym typeface="Candara"/>
        </a:defRPr>
      </a:lvl6pPr>
      <a:lvl7pPr marL="2266405" marR="0" indent="-391884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*"/>
        <a:tabLst/>
        <a:defRPr sz="2400" b="0" i="0" u="none" strike="noStrike" cap="none" spc="0" baseline="0">
          <a:solidFill>
            <a:srgbClr val="073E87"/>
          </a:solidFill>
          <a:uFillTx/>
          <a:latin typeface="Candara"/>
          <a:ea typeface="Candara"/>
          <a:cs typeface="Candara"/>
          <a:sym typeface="Candara"/>
        </a:defRPr>
      </a:lvl7pPr>
      <a:lvl8pPr marL="2586445" marR="0" indent="-391884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*"/>
        <a:tabLst/>
        <a:defRPr sz="2400" b="0" i="0" u="none" strike="noStrike" cap="none" spc="0" baseline="0">
          <a:solidFill>
            <a:srgbClr val="073E87"/>
          </a:solidFill>
          <a:uFillTx/>
          <a:latin typeface="Candara"/>
          <a:ea typeface="Candara"/>
          <a:cs typeface="Candara"/>
          <a:sym typeface="Candara"/>
        </a:defRPr>
      </a:lvl8pPr>
      <a:lvl9pPr marL="2906484" marR="0" indent="-391884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*"/>
        <a:tabLst/>
        <a:defRPr sz="2400" b="0" i="0" u="none" strike="noStrike" cap="none" spc="0" baseline="0">
          <a:solidFill>
            <a:srgbClr val="073E87"/>
          </a:solidFill>
          <a:uFillTx/>
          <a:latin typeface="Candara"/>
          <a:ea typeface="Candara"/>
          <a:cs typeface="Candara"/>
          <a:sym typeface="Candara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itle 1"/>
          <p:cNvSpPr txBox="1">
            <a:spLocks noGrp="1"/>
          </p:cNvSpPr>
          <p:nvPr>
            <p:ph type="ctrTitle"/>
          </p:nvPr>
        </p:nvSpPr>
        <p:spPr>
          <a:xfrm>
            <a:off x="685800" y="1600199"/>
            <a:ext cx="7772400" cy="178011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0000"/>
                </a:solidFill>
              </a:defRPr>
            </a:lvl1pPr>
          </a:lstStyle>
          <a:p>
            <a:r>
              <a:t>Kindergarten RLA Do Nows</a:t>
            </a:r>
          </a:p>
        </p:txBody>
      </p:sp>
      <p:sp>
        <p:nvSpPr>
          <p:cNvPr id="135" name="Subtitle 2"/>
          <p:cNvSpPr txBox="1">
            <a:spLocks noGrp="1"/>
          </p:cNvSpPr>
          <p:nvPr>
            <p:ph type="subTitle" sz="half" idx="1"/>
          </p:nvPr>
        </p:nvSpPr>
        <p:spPr>
          <a:xfrm>
            <a:off x="1371600" y="3555998"/>
            <a:ext cx="6400800" cy="2569051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 b="1">
                <a:solidFill>
                  <a:srgbClr val="000000"/>
                </a:solidFill>
              </a:defRPr>
            </a:lvl1pPr>
          </a:lstStyle>
          <a:p>
            <a:r>
              <a:t>May 4 - 8, 2020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itle 2"/>
          <p:cNvSpPr txBox="1">
            <a:spLocks noGrp="1"/>
          </p:cNvSpPr>
          <p:nvPr>
            <p:ph type="title"/>
          </p:nvPr>
        </p:nvSpPr>
        <p:spPr>
          <a:xfrm>
            <a:off x="978652" y="2838435"/>
            <a:ext cx="2958333" cy="1680657"/>
          </a:xfrm>
          <a:prstGeom prst="rect">
            <a:avLst/>
          </a:prstGeom>
        </p:spPr>
        <p:txBody>
          <a:bodyPr/>
          <a:lstStyle/>
          <a:p>
            <a:pPr defTabSz="630936">
              <a:defRPr sz="2600"/>
            </a:pPr>
            <a:r>
              <a:t>M D No</a:t>
            </a:r>
            <a:br/>
            <a:br/>
            <a:r>
              <a:t>O</a:t>
            </a:r>
            <a:br/>
            <a:endParaRPr/>
          </a:p>
        </p:txBody>
      </p:sp>
      <p:sp>
        <p:nvSpPr>
          <p:cNvPr id="138" name="TextBox 10"/>
          <p:cNvSpPr txBox="1"/>
          <p:nvPr/>
        </p:nvSpPr>
        <p:spPr>
          <a:xfrm rot="10800000">
            <a:off x="7593871" y="2108608"/>
            <a:ext cx="45723" cy="358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latin typeface="Candara"/>
                <a:ea typeface="Candara"/>
                <a:cs typeface="Candara"/>
                <a:sym typeface="Candara"/>
              </a:defRPr>
            </a:lvl1pPr>
          </a:lstStyle>
          <a:p>
            <a:r>
              <a:t>.</a:t>
            </a:r>
          </a:p>
        </p:txBody>
      </p:sp>
      <p:sp>
        <p:nvSpPr>
          <p:cNvPr id="139" name="5-Point Star 1"/>
          <p:cNvSpPr/>
          <p:nvPr/>
        </p:nvSpPr>
        <p:spPr>
          <a:xfrm>
            <a:off x="7161933" y="1929970"/>
            <a:ext cx="45721" cy="4949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gradFill>
            <a:gsLst>
              <a:gs pos="0">
                <a:srgbClr val="89D3FF"/>
              </a:gs>
              <a:gs pos="100000">
                <a:srgbClr val="14A2EE"/>
              </a:gs>
            </a:gsLst>
            <a:lin ang="5400000"/>
          </a:gradFill>
          <a:ln>
            <a:solidFill>
              <a:schemeClr val="accent1"/>
            </a:solidFill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pPr>
            <a:endParaRPr/>
          </a:p>
        </p:txBody>
      </p:sp>
      <p:sp>
        <p:nvSpPr>
          <p:cNvPr id="140" name="TextBox 8"/>
          <p:cNvSpPr txBox="1"/>
          <p:nvPr/>
        </p:nvSpPr>
        <p:spPr>
          <a:xfrm>
            <a:off x="1249940" y="877675"/>
            <a:ext cx="5688985" cy="739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4400">
                <a:ln w="18415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  <a:latin typeface="Candara"/>
                <a:ea typeface="Candara"/>
                <a:cs typeface="Candara"/>
                <a:sym typeface="Candara"/>
              </a:defRPr>
            </a:lvl1pPr>
          </a:lstStyle>
          <a:p>
            <a:r>
              <a:t>Monday’s Do Now</a:t>
            </a:r>
          </a:p>
        </p:txBody>
      </p:sp>
      <p:pic>
        <p:nvPicPr>
          <p:cNvPr id="141" name="Screen Shot 2020-05-02 at 4.16.43 PM.png" descr="Screen Shot 2020-05-02 at 4.16.43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4355" y="1649874"/>
            <a:ext cx="9144001" cy="534617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ectangle 20"/>
          <p:cNvSpPr txBox="1">
            <a:spLocks noGrp="1"/>
          </p:cNvSpPr>
          <p:nvPr>
            <p:ph type="title"/>
          </p:nvPr>
        </p:nvSpPr>
        <p:spPr>
          <a:xfrm>
            <a:off x="220385" y="-2"/>
            <a:ext cx="7772401" cy="1643310"/>
          </a:xfrm>
          <a:prstGeom prst="rect">
            <a:avLst/>
          </a:prstGeom>
        </p:spPr>
        <p:txBody>
          <a:bodyPr/>
          <a:lstStyle/>
          <a:p>
            <a:pPr>
              <a:defRPr sz="36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pPr>
            <a:br/>
            <a:r>
              <a:rPr sz="40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  <a:t>Tuesday’s Do Now</a:t>
            </a:r>
          </a:p>
        </p:txBody>
      </p:sp>
      <p:pic>
        <p:nvPicPr>
          <p:cNvPr id="144" name="Screen Shot 2020-05-02 at 4.17.56 PM.png" descr="Screen Shot 2020-05-02 at 4.17.56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7892" y="1772627"/>
            <a:ext cx="8002298" cy="4079757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Circle the correct word for each picture."/>
          <p:cNvSpPr txBox="1"/>
          <p:nvPr/>
        </p:nvSpPr>
        <p:spPr>
          <a:xfrm>
            <a:off x="508423" y="1522557"/>
            <a:ext cx="3794668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r>
              <a:t>Circle the correct word for each picture.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itle 2"/>
          <p:cNvSpPr txBox="1">
            <a:spLocks noGrp="1"/>
          </p:cNvSpPr>
          <p:nvPr>
            <p:ph type="title"/>
          </p:nvPr>
        </p:nvSpPr>
        <p:spPr>
          <a:xfrm>
            <a:off x="978652" y="2466745"/>
            <a:ext cx="7257251" cy="4143824"/>
          </a:xfrm>
          <a:prstGeom prst="rect">
            <a:avLst/>
          </a:prstGeom>
        </p:spPr>
        <p:txBody>
          <a:bodyPr/>
          <a:lstStyle/>
          <a:p>
            <a:pPr defTabSz="630936">
              <a:defRPr sz="2600" b="1"/>
            </a:pPr>
            <a:br/>
            <a:r>
              <a:t>a. </a:t>
            </a:r>
            <a:r>
              <a:rPr b="0"/>
              <a:t>Dad is angry.</a:t>
            </a:r>
            <a:br>
              <a:rPr b="0"/>
            </a:br>
            <a:r>
              <a:t>b. </a:t>
            </a:r>
            <a:r>
              <a:rPr sz="1200" b="0"/>
              <a:t>Bob</a:t>
            </a:r>
            <a:r>
              <a:rPr b="0"/>
              <a:t> nToddChooseeed to clean his messy room.</a:t>
            </a:r>
            <a:br>
              <a:rPr b="0"/>
            </a:br>
            <a:r>
              <a:t>c. </a:t>
            </a:r>
            <a:r>
              <a:rPr b="0"/>
              <a:t>Toy trucks are on Bob's floor.</a:t>
            </a:r>
            <a:br>
              <a:rPr b="0"/>
            </a:br>
            <a:r>
              <a:t>d. </a:t>
            </a:r>
            <a:r>
              <a:rPr b="0"/>
              <a:t>Bob was not happy.</a:t>
            </a:r>
            <a:br>
              <a:rPr b="0"/>
            </a:br>
            <a:r>
              <a:rPr b="0"/>
              <a:t>M D No</a:t>
            </a:r>
            <a:br>
              <a:rPr b="0"/>
            </a:br>
            <a:br>
              <a:rPr b="0"/>
            </a:br>
            <a:r>
              <a:rPr b="0"/>
              <a:t>O</a:t>
            </a:r>
            <a:br>
              <a:rPr b="0"/>
            </a:br>
            <a:endParaRPr b="0"/>
          </a:p>
        </p:txBody>
      </p:sp>
      <p:sp>
        <p:nvSpPr>
          <p:cNvPr id="148" name="TextBox 10"/>
          <p:cNvSpPr txBox="1"/>
          <p:nvPr/>
        </p:nvSpPr>
        <p:spPr>
          <a:xfrm rot="10800000">
            <a:off x="7593871" y="2108608"/>
            <a:ext cx="45723" cy="358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latin typeface="Candara"/>
                <a:ea typeface="Candara"/>
                <a:cs typeface="Candara"/>
                <a:sym typeface="Candara"/>
              </a:defRPr>
            </a:lvl1pPr>
          </a:lstStyle>
          <a:p>
            <a:r>
              <a:t>.</a:t>
            </a:r>
          </a:p>
        </p:txBody>
      </p:sp>
      <p:sp>
        <p:nvSpPr>
          <p:cNvPr id="149" name="5-Point Star 1"/>
          <p:cNvSpPr/>
          <p:nvPr/>
        </p:nvSpPr>
        <p:spPr>
          <a:xfrm>
            <a:off x="7161933" y="1929970"/>
            <a:ext cx="45721" cy="4949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gradFill>
            <a:gsLst>
              <a:gs pos="0">
                <a:srgbClr val="89D3FF"/>
              </a:gs>
              <a:gs pos="100000">
                <a:srgbClr val="14A2EE"/>
              </a:gs>
            </a:gsLst>
            <a:lin ang="5400000"/>
          </a:gradFill>
          <a:ln>
            <a:solidFill>
              <a:schemeClr val="accent1"/>
            </a:solidFill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pPr>
            <a:endParaRPr/>
          </a:p>
        </p:txBody>
      </p:sp>
      <p:sp>
        <p:nvSpPr>
          <p:cNvPr id="150" name="TextBox 8"/>
          <p:cNvSpPr txBox="1"/>
          <p:nvPr/>
        </p:nvSpPr>
        <p:spPr>
          <a:xfrm>
            <a:off x="1249940" y="877675"/>
            <a:ext cx="5688985" cy="739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4400">
                <a:ln w="18415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  <a:latin typeface="Candara"/>
                <a:ea typeface="Candara"/>
                <a:cs typeface="Candara"/>
                <a:sym typeface="Candara"/>
              </a:defRPr>
            </a:lvl1pPr>
          </a:lstStyle>
          <a:p>
            <a:r>
              <a:t>Wednesday’s Do Now</a:t>
            </a:r>
          </a:p>
        </p:txBody>
      </p:sp>
      <p:sp>
        <p:nvSpPr>
          <p:cNvPr id="151" name="TextBox 11"/>
          <p:cNvSpPr/>
          <p:nvPr/>
        </p:nvSpPr>
        <p:spPr>
          <a:xfrm>
            <a:off x="647115" y="1983268"/>
            <a:ext cx="7976380" cy="430889"/>
          </a:xfrm>
          <a:prstGeom prst="rect">
            <a:avLst/>
          </a:prstGeom>
          <a:solidFill>
            <a:srgbClr val="0293E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 sz="2200">
                <a:latin typeface="Candara"/>
                <a:ea typeface="Candara"/>
                <a:cs typeface="Candara"/>
                <a:sym typeface="Candara"/>
              </a:defRPr>
            </a:pPr>
            <a:endParaRPr/>
          </a:p>
        </p:txBody>
      </p:sp>
      <p:pic>
        <p:nvPicPr>
          <p:cNvPr id="152" name="Screen Shot 2020-05-02 at 4.20.20 PM.png" descr="Screen Shot 2020-05-02 at 4.20.20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703272"/>
            <a:ext cx="9144000" cy="506614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2"/>
          <p:cNvSpPr txBox="1">
            <a:spLocks noGrp="1"/>
          </p:cNvSpPr>
          <p:nvPr>
            <p:ph type="title"/>
          </p:nvPr>
        </p:nvSpPr>
        <p:spPr>
          <a:xfrm>
            <a:off x="978652" y="2838435"/>
            <a:ext cx="2958333" cy="1680657"/>
          </a:xfrm>
          <a:prstGeom prst="rect">
            <a:avLst/>
          </a:prstGeom>
        </p:spPr>
        <p:txBody>
          <a:bodyPr/>
          <a:lstStyle/>
          <a:p>
            <a:pPr defTabSz="630936">
              <a:defRPr sz="2600"/>
            </a:pPr>
            <a:r>
              <a:t>M D No</a:t>
            </a:r>
            <a:br/>
            <a:br/>
            <a:r>
              <a:t>O</a:t>
            </a:r>
            <a:br/>
            <a:endParaRPr/>
          </a:p>
        </p:txBody>
      </p:sp>
      <p:sp>
        <p:nvSpPr>
          <p:cNvPr id="155" name="TextBox 10"/>
          <p:cNvSpPr txBox="1"/>
          <p:nvPr/>
        </p:nvSpPr>
        <p:spPr>
          <a:xfrm rot="10800000">
            <a:off x="7593871" y="2108608"/>
            <a:ext cx="45723" cy="358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latin typeface="Candara"/>
                <a:ea typeface="Candara"/>
                <a:cs typeface="Candara"/>
                <a:sym typeface="Candara"/>
              </a:defRPr>
            </a:lvl1pPr>
          </a:lstStyle>
          <a:p>
            <a:r>
              <a:t>.</a:t>
            </a:r>
          </a:p>
        </p:txBody>
      </p:sp>
      <p:sp>
        <p:nvSpPr>
          <p:cNvPr id="156" name="5-Point Star 1"/>
          <p:cNvSpPr/>
          <p:nvPr/>
        </p:nvSpPr>
        <p:spPr>
          <a:xfrm>
            <a:off x="7161933" y="1929970"/>
            <a:ext cx="45721" cy="4949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gradFill>
            <a:gsLst>
              <a:gs pos="0">
                <a:srgbClr val="89D3FF"/>
              </a:gs>
              <a:gs pos="100000">
                <a:srgbClr val="14A2EE"/>
              </a:gs>
            </a:gsLst>
            <a:lin ang="5400000"/>
          </a:gradFill>
          <a:ln>
            <a:solidFill>
              <a:schemeClr val="accent1"/>
            </a:solidFill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pPr>
            <a:endParaRPr/>
          </a:p>
        </p:txBody>
      </p:sp>
      <p:sp>
        <p:nvSpPr>
          <p:cNvPr id="157" name="TextBox 8"/>
          <p:cNvSpPr txBox="1"/>
          <p:nvPr/>
        </p:nvSpPr>
        <p:spPr>
          <a:xfrm>
            <a:off x="1249940" y="877675"/>
            <a:ext cx="5688985" cy="739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4400">
                <a:ln w="18415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  <a:latin typeface="Candara"/>
                <a:ea typeface="Candara"/>
                <a:cs typeface="Candara"/>
                <a:sym typeface="Candara"/>
              </a:defRPr>
            </a:lvl1pPr>
          </a:lstStyle>
          <a:p>
            <a:r>
              <a:t>Thursday’s Do Now</a:t>
            </a:r>
          </a:p>
        </p:txBody>
      </p:sp>
      <p:pic>
        <p:nvPicPr>
          <p:cNvPr id="158" name="Screen Shot 2020-05-02 at 4.22.49 PM.png" descr="Screen Shot 2020-05-02 at 4.22.49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2824" y="1927076"/>
            <a:ext cx="6916804" cy="3781276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Choose the pictures whose middle sound is short u."/>
          <p:cNvSpPr txBox="1"/>
          <p:nvPr/>
        </p:nvSpPr>
        <p:spPr>
          <a:xfrm>
            <a:off x="1651941" y="1623072"/>
            <a:ext cx="4936663" cy="6251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r>
              <a:t>Choose the pictures whose middle sound is short u.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itle 2"/>
          <p:cNvSpPr txBox="1">
            <a:spLocks noGrp="1"/>
          </p:cNvSpPr>
          <p:nvPr>
            <p:ph type="title"/>
          </p:nvPr>
        </p:nvSpPr>
        <p:spPr>
          <a:xfrm>
            <a:off x="662629" y="672261"/>
            <a:ext cx="8229601" cy="550094"/>
          </a:xfrm>
          <a:prstGeom prst="rect">
            <a:avLst/>
          </a:prstGeom>
        </p:spPr>
        <p:txBody>
          <a:bodyPr/>
          <a:lstStyle>
            <a:lvl1pPr defTabSz="731519">
              <a:defRPr sz="3100"/>
            </a:lvl1pPr>
          </a:lstStyle>
          <a:p>
            <a:r>
              <a:t>Friday’s Do Now</a:t>
            </a:r>
          </a:p>
        </p:txBody>
      </p:sp>
      <p:pic>
        <p:nvPicPr>
          <p:cNvPr id="162" name="Screen Shot 2020-05-02 at 4.27.05 PM.png" descr="Screen Shot 2020-05-02 at 4.27.05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42358" y="1330721"/>
            <a:ext cx="4470143" cy="58993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aveform">
  <a:themeElements>
    <a:clrScheme name="Waveform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00FF"/>
      </a:hlink>
      <a:folHlink>
        <a:srgbClr val="FF00FF"/>
      </a:folHlink>
    </a:clrScheme>
    <a:fontScheme name="Waveform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aveform">
  <a:themeElements>
    <a:clrScheme name="Waveform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00FF"/>
      </a:hlink>
      <a:folHlink>
        <a:srgbClr val="FF00FF"/>
      </a:folHlink>
    </a:clrScheme>
    <a:fontScheme name="Waveform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Candara</vt:lpstr>
      <vt:lpstr>Symbol</vt:lpstr>
      <vt:lpstr>Waveform</vt:lpstr>
      <vt:lpstr>Kindergarten RLA Do Nows</vt:lpstr>
      <vt:lpstr>M D No  O </vt:lpstr>
      <vt:lpstr> Tuesday’s Do Now</vt:lpstr>
      <vt:lpstr> a. Dad is angry. b. Bob nToddChooseeed to clean his messy room. c. Toy trucks are on Bob's floor. d. Bob was not happy. M D No  O </vt:lpstr>
      <vt:lpstr>M D No  O </vt:lpstr>
      <vt:lpstr>Friday’s Do Now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Kindergarten RLA Do Nows</dc:title>
  <dc:creator>CHRISTINA L MINER</dc:creator>
  <cp:lastModifiedBy>CHRISTINA L MINER</cp:lastModifiedBy>
  <cp:revision>1</cp:revision>
  <dcterms:modified xsi:type="dcterms:W3CDTF">2020-05-04T16:47:40Z</dcterms:modified>
</cp:coreProperties>
</file>